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558"/>
  </p:normalViewPr>
  <p:slideViewPr>
    <p:cSldViewPr snapToGrid="0" snapToObjects="1">
      <p:cViewPr varScale="1">
        <p:scale>
          <a:sx n="77" d="100"/>
          <a:sy n="77" d="100"/>
        </p:scale>
        <p:origin x="2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9"/>
            <a:ext cx="4346831" cy="148457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748025" y="4260179"/>
            <a:ext cx="4100586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chaos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strategy injects exception(s)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to simulate unexpected failure.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ChaosFaultStrategyOptions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Fault chaos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688848" y="5757510"/>
            <a:ext cx="4264736" cy="387049"/>
          </a:xfrm>
          <a:prstGeom prst="rect">
            <a:avLst/>
          </a:prstGeom>
          <a:solidFill>
            <a:srgbClr val="E0EDF8">
              <a:alpha val="38000"/>
            </a:srgbClr>
          </a:solidFill>
          <a:ln w="41275">
            <a:noFill/>
            <a:miter lim="400000"/>
          </a:ln>
          <a:effectLst>
            <a:glow rad="76200">
              <a:schemeClr val="accent1">
                <a:lumMod val="60000"/>
                <a:lumOff val="40000"/>
                <a:alpha val="26515"/>
              </a:schemeClr>
            </a:glow>
            <a:softEdge rad="492847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single exception - short form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8" name="Use a layout that flows and makes it easy to zero in on specific topics.">
            <a:extLst>
              <a:ext uri="{FF2B5EF4-FFF2-40B4-BE49-F238E27FC236}">
                <a16:creationId xmlns:a16="http://schemas.microsoft.com/office/drawing/2014/main" id="{1639158E-8240-89B1-E247-2585D77B867F}"/>
              </a:ext>
            </a:extLst>
          </p:cNvPr>
          <p:cNvSpPr txBox="1"/>
          <p:nvPr/>
        </p:nvSpPr>
        <p:spPr>
          <a:xfrm>
            <a:off x="688848" y="7425152"/>
            <a:ext cx="4264736" cy="387049"/>
          </a:xfrm>
          <a:prstGeom prst="rect">
            <a:avLst/>
          </a:prstGeom>
          <a:noFill/>
          <a:ln w="12700">
            <a:miter lim="400000"/>
          </a:ln>
          <a:effectLst>
            <a:softEdge rad="0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single exception – long form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56932" y="1388953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multiple exceptions with switch expression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256931" y="5330837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multiple exceptions with </a:t>
            </a:r>
            <a:r>
              <a:rPr lang="en-US" sz="2000" b="0" dirty="0" err="1">
                <a:solidFill>
                  <a:srgbClr val="628DB5"/>
                </a:solidFill>
              </a:rPr>
              <a:t>FaultGenerator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5256931" y="7627496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asynchronous delegate for injection notification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4" name="Group">
            <a:extLst>
              <a:ext uri="{FF2B5EF4-FFF2-40B4-BE49-F238E27FC236}">
                <a16:creationId xmlns:a16="http://schemas.microsoft.com/office/drawing/2014/main" id="{9458A53D-87BF-7CA8-D9E1-2D2170D7191D}"/>
              </a:ext>
            </a:extLst>
          </p:cNvPr>
          <p:cNvSpPr/>
          <p:nvPr/>
        </p:nvSpPr>
        <p:spPr>
          <a:xfrm>
            <a:off x="606753" y="6147979"/>
            <a:ext cx="4346831" cy="115847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HU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()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HttpRequestException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HttpRequestError.ConnectionError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5" name="Group">
            <a:extLst>
              <a:ext uri="{FF2B5EF4-FFF2-40B4-BE49-F238E27FC236}">
                <a16:creationId xmlns:a16="http://schemas.microsoft.com/office/drawing/2014/main" id="{51D3AC3F-74B2-C4CE-2202-2B392127A261}"/>
              </a:ext>
            </a:extLst>
          </p:cNvPr>
          <p:cNvSpPr/>
          <p:nvPr/>
        </p:nvSpPr>
        <p:spPr>
          <a:xfrm>
            <a:off x="606752" y="7813097"/>
            <a:ext cx="4346831" cy="205450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ChaosFaultStrategyOptions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InjectionRate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FaultGenerator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_ =&gt;       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ValueTask.FromResult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&lt;Exception?&gt;(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HttpRequestException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HttpRequestError.ConnectionError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56932" y="1807653"/>
            <a:ext cx="8012132" cy="335326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ChaosFaultStrategyOptions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FaultGenerator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_ =&gt; 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Random.Shared.NextDouble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b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Exception?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ex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switch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&lt;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0.4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HttpRequestException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&gt;=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0.4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SocketException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(),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  _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null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};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return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ValueTask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&lt;Exception?&gt;(ex);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}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56931" y="5750480"/>
            <a:ext cx="8012132" cy="170710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ChaosFaultStrategyOptions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FaultGenerator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FaultGenerator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HttpRequestException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&gt;(weight: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40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SocketException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&gt;(weight: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60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})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5256931" y="8047139"/>
            <a:ext cx="8012132" cy="122558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ChaosFaultStrategyOptions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OnFaultInjected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 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3" name="Picture 2" descr="A cartoon monkey pirate and parrot&#10;&#10;Description automatically generated">
            <a:extLst>
              <a:ext uri="{FF2B5EF4-FFF2-40B4-BE49-F238E27FC236}">
                <a16:creationId xmlns:a16="http://schemas.microsoft.com/office/drawing/2014/main" id="{DA636F9E-46CC-7801-45C8-9D504ECF9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674" y="1404065"/>
            <a:ext cx="2794979" cy="210698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267</Words>
  <Application>Microsoft Macintosh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Fault chaos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10</cp:revision>
  <cp:lastPrinted>2023-11-17T21:54:50Z</cp:lastPrinted>
  <dcterms:modified xsi:type="dcterms:W3CDTF">2024-02-16T13:18:49Z</dcterms:modified>
</cp:coreProperties>
</file>