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266"/>
    <p:restoredTop sz="94563"/>
  </p:normalViewPr>
  <p:slideViewPr>
    <p:cSldViewPr snapToGrid="0" snapToObjects="1">
      <p:cViewPr varScale="1">
        <p:scale>
          <a:sx n="136" d="100"/>
          <a:sy n="136" d="100"/>
        </p:scale>
        <p:origin x="780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1pPr>
    <a:lvl2pPr indent="228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2pPr>
    <a:lvl3pPr indent="457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3pPr>
    <a:lvl4pPr indent="685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4pPr>
    <a:lvl5pPr indent="9144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5pPr>
    <a:lvl6pPr indent="11430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6pPr>
    <a:lvl7pPr indent="1371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7pPr>
    <a:lvl8pPr indent="1600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8pPr>
    <a:lvl9pPr indent="1828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Line"/>
          <p:cNvSpPr/>
          <p:nvPr/>
        </p:nvSpPr>
        <p:spPr>
          <a:xfrm>
            <a:off x="267899" y="10424562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611543" y="4157649"/>
            <a:ext cx="4780589" cy="1484575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319" name="Basics"/>
          <p:cNvSpPr txBox="1"/>
          <p:nvPr/>
        </p:nvSpPr>
        <p:spPr>
          <a:xfrm>
            <a:off x="688848" y="3620621"/>
            <a:ext cx="87376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/>
              <a:t>Basics</a:t>
            </a:r>
          </a:p>
        </p:txBody>
      </p:sp>
      <p:sp>
        <p:nvSpPr>
          <p:cNvPr id="323" name="Thank you for making a new cheatsheet for R! These cheatsheets have an important job:"/>
          <p:cNvSpPr txBox="1"/>
          <p:nvPr/>
        </p:nvSpPr>
        <p:spPr>
          <a:xfrm>
            <a:off x="748024" y="4260179"/>
            <a:ext cx="4644107" cy="1268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his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proactive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chaos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strategy injects a custom action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just before the actual operation call.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You can configure the behaviour of the strategy </a:t>
            </a:r>
            <a:b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via the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ChaosBehaviorStrategyOptions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object.</a:t>
            </a: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711746" y="413496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en-US" dirty="0"/>
              <a:t>Behavior chaos strategy</a:t>
            </a:r>
            <a:r>
              <a:rPr dirty="0"/>
              <a:t>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335" name="Use a layout that flows and makes it easy to zero in on specific topics."/>
          <p:cNvSpPr txBox="1"/>
          <p:nvPr/>
        </p:nvSpPr>
        <p:spPr>
          <a:xfrm>
            <a:off x="688848" y="5757510"/>
            <a:ext cx="4264736" cy="387049"/>
          </a:xfrm>
          <a:prstGeom prst="rect">
            <a:avLst/>
          </a:prstGeom>
          <a:solidFill>
            <a:srgbClr val="E0EDF8">
              <a:alpha val="38000"/>
            </a:srgbClr>
          </a:solidFill>
          <a:ln w="41275">
            <a:noFill/>
            <a:miter lim="400000"/>
          </a:ln>
          <a:effectLst>
            <a:glow rad="76200">
              <a:schemeClr val="accent1">
                <a:lumMod val="60000"/>
                <a:lumOff val="40000"/>
                <a:alpha val="26515"/>
              </a:schemeClr>
            </a:glow>
            <a:softEdge rad="492847"/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simple behavior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9" name="Use a layout that flows and makes it easy to zero in on specific topics.">
            <a:extLst>
              <a:ext uri="{FF2B5EF4-FFF2-40B4-BE49-F238E27FC236}">
                <a16:creationId xmlns:a16="http://schemas.microsoft.com/office/drawing/2014/main" id="{9A655DE5-CF9E-0AFC-64A6-592495C54335}"/>
              </a:ext>
            </a:extLst>
          </p:cNvPr>
          <p:cNvSpPr txBox="1"/>
          <p:nvPr/>
        </p:nvSpPr>
        <p:spPr>
          <a:xfrm>
            <a:off x="688848" y="969154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12" name="Use a layout that flows and makes it easy to zero in on specific topics.">
            <a:extLst>
              <a:ext uri="{FF2B5EF4-FFF2-40B4-BE49-F238E27FC236}">
                <a16:creationId xmlns:a16="http://schemas.microsoft.com/office/drawing/2014/main" id="{797C9064-CDAE-EEB9-5C95-80D9602FE420}"/>
              </a:ext>
            </a:extLst>
          </p:cNvPr>
          <p:cNvSpPr txBox="1"/>
          <p:nvPr/>
        </p:nvSpPr>
        <p:spPr>
          <a:xfrm>
            <a:off x="5722069" y="2734632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behavior dynamically with switch expression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24" name="Use a layout that flows and makes it easy to zero in on specific topics.">
            <a:extLst>
              <a:ext uri="{FF2B5EF4-FFF2-40B4-BE49-F238E27FC236}">
                <a16:creationId xmlns:a16="http://schemas.microsoft.com/office/drawing/2014/main" id="{7317EA01-6E72-40A5-5407-1E5CF9E26A4C}"/>
              </a:ext>
            </a:extLst>
          </p:cNvPr>
          <p:cNvSpPr txBox="1"/>
          <p:nvPr/>
        </p:nvSpPr>
        <p:spPr>
          <a:xfrm>
            <a:off x="5722069" y="6557839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asynchronous delegate for injection notification 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sz="2000" b="0" dirty="0">
              <a:solidFill>
                <a:srgbClr val="628DB5"/>
              </a:solidFill>
            </a:endParaRPr>
          </a:p>
        </p:txBody>
      </p:sp>
      <p:pic>
        <p:nvPicPr>
          <p:cNvPr id="30" name="Picture 29" descr="A colorful bird with a black background&#10;&#10;Description automatically generated">
            <a:extLst>
              <a:ext uri="{FF2B5EF4-FFF2-40B4-BE49-F238E27FC236}">
                <a16:creationId xmlns:a16="http://schemas.microsoft.com/office/drawing/2014/main" id="{B470676B-7696-28B1-9DFF-69F9A36AC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3" y="1557557"/>
            <a:ext cx="1800000" cy="1800000"/>
          </a:xfrm>
          <a:prstGeom prst="rect">
            <a:avLst/>
          </a:prstGeom>
        </p:spPr>
      </p:pic>
      <p:sp>
        <p:nvSpPr>
          <p:cNvPr id="34" name="Group">
            <a:extLst>
              <a:ext uri="{FF2B5EF4-FFF2-40B4-BE49-F238E27FC236}">
                <a16:creationId xmlns:a16="http://schemas.microsoft.com/office/drawing/2014/main" id="{9458A53D-87BF-7CA8-D9E1-2D2170D7191D}"/>
              </a:ext>
            </a:extLst>
          </p:cNvPr>
          <p:cNvSpPr/>
          <p:nvPr/>
        </p:nvSpPr>
        <p:spPr>
          <a:xfrm>
            <a:off x="606752" y="6217774"/>
            <a:ext cx="4917355" cy="2043062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AddChaosBehavior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ChaosBehaviorStrategyOptions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InjectionRate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0.5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BehaviorGenerator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   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ChangeRequestHandlingAsync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RequestHandling.RejectWithClientError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  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args.Context.CancellationToken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36" name="Group">
            <a:extLst>
              <a:ext uri="{FF2B5EF4-FFF2-40B4-BE49-F238E27FC236}">
                <a16:creationId xmlns:a16="http://schemas.microsoft.com/office/drawing/2014/main" id="{4AF349EC-D5D4-6C6A-ED17-D435B23C2FBA}"/>
              </a:ext>
            </a:extLst>
          </p:cNvPr>
          <p:cNvSpPr/>
          <p:nvPr/>
        </p:nvSpPr>
        <p:spPr>
          <a:xfrm>
            <a:off x="5722069" y="3111847"/>
            <a:ext cx="7636388" cy="3105927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AddChaosBehavior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ChaosBehaviorStrategyOptions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BehaviorGenerator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{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var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rnd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Random.Shared.NextDouble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RequestHandling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handling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rnd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switch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  &lt;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0.4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RequestHandling.RejectWithClientError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  _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RequestHandling.RejectWithServerError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};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ChangeRequestHandlingAsync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(handling,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args.Context.CancellationToken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}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39" name="Group">
            <a:extLst>
              <a:ext uri="{FF2B5EF4-FFF2-40B4-BE49-F238E27FC236}">
                <a16:creationId xmlns:a16="http://schemas.microsoft.com/office/drawing/2014/main" id="{F01B4A33-5FBD-403C-A94A-5F649375B7DE}"/>
              </a:ext>
            </a:extLst>
          </p:cNvPr>
          <p:cNvSpPr/>
          <p:nvPr/>
        </p:nvSpPr>
        <p:spPr>
          <a:xfrm>
            <a:off x="5722069" y="6921877"/>
            <a:ext cx="7636388" cy="1339028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AddChaosBehavior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ChaosBehaviorStrategyOptions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OnBehaviorInjected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args.Context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 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71994C9B-94F8-4DD0-9D07-B9CB0D360189}"/>
              </a:ext>
            </a:extLst>
          </p:cNvPr>
          <p:cNvSpPr/>
          <p:nvPr/>
        </p:nvSpPr>
        <p:spPr>
          <a:xfrm>
            <a:off x="267899" y="1193829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pic>
        <p:nvPicPr>
          <p:cNvPr id="3" name="Picture 2" descr="A cartoon monkey pirate and parrot&#10;&#10;Description automatically generated">
            <a:extLst>
              <a:ext uri="{FF2B5EF4-FFF2-40B4-BE49-F238E27FC236}">
                <a16:creationId xmlns:a16="http://schemas.microsoft.com/office/drawing/2014/main" id="{DA636F9E-46CC-7801-45C8-9D504ECF9F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674" y="1404065"/>
            <a:ext cx="2794979" cy="210698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188</Words>
  <Application>Microsoft Macintosh PowerPoint</Application>
  <PresentationFormat>Custom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Avenir</vt:lpstr>
      <vt:lpstr>Helvetica Light</vt:lpstr>
      <vt:lpstr>Menlo</vt:lpstr>
      <vt:lpstr>Source Sans Pro</vt:lpstr>
      <vt:lpstr>Source Sans Pro Light</vt:lpstr>
      <vt:lpstr>Source Sans Pro Semibold</vt:lpstr>
      <vt:lpstr>White</vt:lpstr>
      <vt:lpstr>Behavior chaos strategy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Peter Csala</cp:lastModifiedBy>
  <cp:revision>14</cp:revision>
  <cp:lastPrinted>2023-11-17T21:54:50Z</cp:lastPrinted>
  <dcterms:modified xsi:type="dcterms:W3CDTF">2024-03-25T11:06:30Z</dcterms:modified>
</cp:coreProperties>
</file>